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26" r:id="rId9"/>
    <p:sldId id="419" r:id="rId10"/>
    <p:sldId id="409" r:id="rId11"/>
    <p:sldId id="412" r:id="rId12"/>
    <p:sldId id="421" r:id="rId13"/>
    <p:sldId id="416" r:id="rId14"/>
    <p:sldId id="417" r:id="rId15"/>
    <p:sldId id="420" r:id="rId16"/>
    <p:sldId id="424" r:id="rId17"/>
    <p:sldId id="423" r:id="rId18"/>
    <p:sldId id="422" r:id="rId19"/>
    <p:sldId id="430" r:id="rId20"/>
    <p:sldId id="427" r:id="rId21"/>
    <p:sldId id="428" r:id="rId22"/>
    <p:sldId id="429" r:id="rId23"/>
    <p:sldId id="439" r:id="rId24"/>
    <p:sldId id="440" r:id="rId25"/>
    <p:sldId id="431" r:id="rId26"/>
    <p:sldId id="432" r:id="rId27"/>
    <p:sldId id="434" r:id="rId28"/>
    <p:sldId id="435" r:id="rId29"/>
    <p:sldId id="436" r:id="rId30"/>
    <p:sldId id="437" r:id="rId31"/>
    <p:sldId id="263" r:id="rId32"/>
    <p:sldId id="410" r:id="rId33"/>
    <p:sldId id="270" r:id="rId34"/>
    <p:sldId id="411" r:id="rId35"/>
    <p:sldId id="413" r:id="rId36"/>
    <p:sldId id="414" r:id="rId37"/>
    <p:sldId id="415" r:id="rId38"/>
    <p:sldId id="418" r:id="rId39"/>
    <p:sldId id="3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1"/>
    <p:restoredTop sz="94831"/>
  </p:normalViewPr>
  <p:slideViewPr>
    <p:cSldViewPr snapToGrid="0">
      <p:cViewPr varScale="1">
        <p:scale>
          <a:sx n="130" d="100"/>
          <a:sy n="130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6675</TotalTime>
  <Words>788</Words>
  <Application>Microsoft Macintosh PowerPoint</Application>
  <PresentationFormat>Widescreen</PresentationFormat>
  <Paragraphs>111</Paragraphs>
  <Slides>39</Slides>
  <Notes>11</Notes>
  <HiddenSlides>7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HeadLineA</vt:lpstr>
      <vt:lpstr>JetBrains Mono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30</cp:revision>
  <dcterms:created xsi:type="dcterms:W3CDTF">2024-04-01T19:18:34Z</dcterms:created>
  <dcterms:modified xsi:type="dcterms:W3CDTF">2024-05-30T07:57:34Z</dcterms:modified>
</cp:coreProperties>
</file>